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9" r:id="rId3"/>
    <p:sldId id="260" r:id="rId4"/>
    <p:sldId id="261" r:id="rId5"/>
    <p:sldId id="258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7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266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3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3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68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12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07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1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77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28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97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ABA51CF-3EA0-409B-B508-5369542D6BE8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53B1-7981-497B-BDBF-28B649A3E82B}" type="slidenum">
              <a:rPr lang="ru-RU" smtClean="0"/>
              <a:t>‹#›</a:t>
            </a:fld>
            <a:endParaRPr lang="ru-RU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8662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Space</a:t>
            </a:r>
            <a:r>
              <a:rPr lang="en-US" dirty="0" smtClean="0"/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Nomads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Мазепа Илья</a:t>
            </a:r>
          </a:p>
          <a:p>
            <a:r>
              <a:rPr lang="ru-RU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Белоног</a:t>
            </a:r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Максим</a:t>
            </a:r>
          </a:p>
        </p:txBody>
      </p:sp>
    </p:spTree>
    <p:extLst>
      <p:ext uri="{BB962C8B-B14F-4D97-AF65-F5344CB8AC3E}">
        <p14:creationId xmlns:p14="http://schemas.microsoft.com/office/powerpoint/2010/main" val="142820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Стартовый экран</a:t>
            </a:r>
            <a:endParaRPr lang="ru-RU" dirty="0"/>
          </a:p>
        </p:txBody>
      </p:sp>
      <p:pic>
        <p:nvPicPr>
          <p:cNvPr id="1026" name="Picture 2" descr="https://cdn.discordapp.com/attachments/920005766075805707/930153034409996368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14" y="2052638"/>
            <a:ext cx="7420110" cy="39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70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Приземление</a:t>
            </a:r>
            <a:endParaRPr lang="ru-RU" dirty="0"/>
          </a:p>
        </p:txBody>
      </p:sp>
      <p:pic>
        <p:nvPicPr>
          <p:cNvPr id="2052" name="Picture 4" descr="https://cdn.discordapp.com/attachments/920005766075805707/930153419249946655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600" y="2052638"/>
            <a:ext cx="7413737" cy="39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920005766075805707/930153527647555584/unknow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7945" y="-3876007"/>
            <a:ext cx="6698250" cy="360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10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s://cdn.discordapp.com/attachments/920005766075805707/930153527647555584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88" y="2052638"/>
            <a:ext cx="7431761" cy="39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05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Планеты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395" y="2180009"/>
            <a:ext cx="1664922" cy="15603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57" y="1967428"/>
            <a:ext cx="2065422" cy="200074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520" y="2239160"/>
            <a:ext cx="1814422" cy="14572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145" y="2320113"/>
            <a:ext cx="1609404" cy="12953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187" y="4175175"/>
            <a:ext cx="2106762" cy="183676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828" y="2193781"/>
            <a:ext cx="1559946" cy="154804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4828" y="4127239"/>
            <a:ext cx="2250146" cy="193264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0853" y="4083065"/>
            <a:ext cx="2235526" cy="197681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3167" y="4003855"/>
            <a:ext cx="2326972" cy="205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Бой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050" y="2052638"/>
            <a:ext cx="7346838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4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TM16401375[[fn=Мэдисон]]</Template>
  <TotalTime>50</TotalTime>
  <Words>11</Words>
  <Application>Microsoft Office PowerPoint</Application>
  <PresentationFormat>Широкоэкранный</PresentationFormat>
  <Paragraphs>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MS Shell Dlg 2</vt:lpstr>
      <vt:lpstr>Wingdings</vt:lpstr>
      <vt:lpstr>Wingdings 3</vt:lpstr>
      <vt:lpstr>Madison</vt:lpstr>
      <vt:lpstr>Space Nomads</vt:lpstr>
      <vt:lpstr>Стартовый экран</vt:lpstr>
      <vt:lpstr>Приземление</vt:lpstr>
      <vt:lpstr>Презентация PowerPoint</vt:lpstr>
      <vt:lpstr>Планеты</vt:lpstr>
      <vt:lpstr>Бой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Nomads</dc:title>
  <dc:creator>Илья</dc:creator>
  <cp:lastModifiedBy>Илья</cp:lastModifiedBy>
  <cp:revision>6</cp:revision>
  <dcterms:created xsi:type="dcterms:W3CDTF">2022-01-10T16:52:31Z</dcterms:created>
  <dcterms:modified xsi:type="dcterms:W3CDTF">2022-01-10T17:43:16Z</dcterms:modified>
</cp:coreProperties>
</file>